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46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4445E-2A1C-446E-8BAD-5420073BF11C}" type="datetimeFigureOut">
              <a:rPr lang="el-GR" smtClean="0"/>
              <a:pPr/>
              <a:t>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D32B0-2A3E-47C0-A04B-9FAA4798863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hinkPad\Desktop\unnam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8" y="-1"/>
            <a:ext cx="1571612" cy="1270047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0" y="0"/>
            <a:ext cx="27860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/>
              <a:t>Χ.Ε.Ν </a:t>
            </a:r>
            <a:r>
              <a:rPr lang="el-GR" sz="2000" b="1" u="sng" dirty="0" smtClean="0"/>
              <a:t>Θεσσαλονίκης</a:t>
            </a:r>
            <a:endParaRPr lang="el-GR" sz="2000" dirty="0"/>
          </a:p>
          <a:p>
            <a:r>
              <a:rPr lang="el-GR" sz="2000" b="1" u="sng" dirty="0" smtClean="0"/>
              <a:t>ΧΕΝ ΧΑΡΙΛΑΟΥ</a:t>
            </a:r>
            <a:endParaRPr lang="el-GR" sz="2000" dirty="0"/>
          </a:p>
          <a:p>
            <a:r>
              <a:rPr lang="el-GR" sz="2000" dirty="0" smtClean="0"/>
              <a:t>Μαρασλή 69</a:t>
            </a:r>
            <a:endParaRPr lang="el-GR" sz="2000" dirty="0"/>
          </a:p>
          <a:p>
            <a:r>
              <a:rPr lang="el-GR" sz="2000" dirty="0" smtClean="0"/>
              <a:t>τηλ.2310.301713</a:t>
            </a:r>
            <a:endParaRPr lang="el-GR" sz="2000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2786050"/>
            <a:ext cx="685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Αγαπητοί φίλες και φίλοι</a:t>
            </a:r>
            <a:r>
              <a:rPr lang="el-GR" sz="2800" dirty="0" smtClean="0"/>
              <a:t>,</a:t>
            </a:r>
          </a:p>
          <a:p>
            <a:pPr algn="ctr"/>
            <a:r>
              <a:rPr lang="el-GR" sz="2800" dirty="0" smtClean="0"/>
              <a:t> σας προσκαλούμε την </a:t>
            </a:r>
            <a:r>
              <a:rPr lang="el-GR" sz="2800" b="1" i="1" u="sng" dirty="0" smtClean="0"/>
              <a:t>Τρίτη στις </a:t>
            </a:r>
          </a:p>
          <a:p>
            <a:pPr algn="ctr"/>
            <a:r>
              <a:rPr lang="el-GR" sz="2800" b="1" i="1" u="sng" dirty="0" smtClean="0"/>
              <a:t>10 Οκτωβρίου και ώρα 18.30</a:t>
            </a:r>
          </a:p>
          <a:p>
            <a:pPr algn="ctr"/>
            <a:r>
              <a:rPr lang="el-GR" sz="2800" dirty="0" smtClean="0"/>
              <a:t> για την  ενημέρωση των προγραμμάτων από τους συνεργάτες μας και γνωριμία με τον χώρο μας. Θα χαρούμε πολύ να μας επισκεφθείτε !!!!</a:t>
            </a:r>
          </a:p>
          <a:p>
            <a:pPr algn="ctr"/>
            <a:endParaRPr lang="el-GR" sz="2800" dirty="0"/>
          </a:p>
          <a:p>
            <a:r>
              <a:rPr lang="el-GR" sz="2800" dirty="0" smtClean="0"/>
              <a:t>Με εκτίμηση ,</a:t>
            </a:r>
          </a:p>
          <a:p>
            <a:r>
              <a:rPr lang="el-GR" sz="2800" dirty="0" smtClean="0"/>
              <a:t>Το Πενταμελές της ΧΕΝ Χαριλάου</a:t>
            </a:r>
            <a:endParaRPr lang="el-GR" sz="2800" dirty="0"/>
          </a:p>
        </p:txBody>
      </p:sp>
      <p:sp>
        <p:nvSpPr>
          <p:cNvPr id="8" name="7 - TextBox"/>
          <p:cNvSpPr txBox="1"/>
          <p:nvPr/>
        </p:nvSpPr>
        <p:spPr>
          <a:xfrm>
            <a:off x="1571612" y="1714480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i="1" u="sng" smtClean="0">
                <a:solidFill>
                  <a:schemeClr val="accent2">
                    <a:lumMod val="75000"/>
                  </a:schemeClr>
                </a:solidFill>
              </a:rPr>
              <a:t>ΠΡΟΣΚΛΗΣΗ</a:t>
            </a:r>
            <a:endParaRPr lang="el-GR" sz="3200" b="1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56</Words>
  <Application>Microsoft Office PowerPoint</Application>
  <PresentationFormat>Προβολή στην οθόνη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ΧΕΝ</dc:creator>
  <cp:lastModifiedBy>ΧΕΝ</cp:lastModifiedBy>
  <cp:revision>4</cp:revision>
  <dcterms:created xsi:type="dcterms:W3CDTF">2023-09-20T08:16:02Z</dcterms:created>
  <dcterms:modified xsi:type="dcterms:W3CDTF">2023-10-04T14:06:41Z</dcterms:modified>
</cp:coreProperties>
</file>