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1F22-7DC0-49B9-848D-8013C701F9BE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BD8E-1543-445B-8D46-A48D2242B27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C:\Users\ΝΙΚΗ\Desktop\xen-thessalonikis-faceboo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1428728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9501255" cy="1755777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l-GR" sz="4200" b="1" i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sz="4200" b="1" i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4200" b="1" i="1" smtClean="0">
                <a:solidFill>
                  <a:schemeClr val="accent2">
                    <a:lumMod val="75000"/>
                  </a:schemeClr>
                </a:solidFill>
              </a:rPr>
              <a:t>Ομάδες</a:t>
            </a:r>
            <a:r>
              <a:rPr lang="el-GR" sz="4200" b="1" i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200" b="1" i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l-GR" sz="4200" b="1" i="1" dirty="0" smtClean="0">
                <a:solidFill>
                  <a:schemeClr val="accent2">
                    <a:lumMod val="75000"/>
                  </a:schemeClr>
                </a:solidFill>
              </a:rPr>
              <a:t>Ψυχολογίας</a:t>
            </a:r>
            <a:r>
              <a:rPr lang="en-US" sz="4200" b="1" i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en-US" sz="4000" b="1" i="1" u="sng" dirty="0" smtClean="0"/>
              <a:t/>
            </a:r>
            <a:br>
              <a:rPr lang="en-US" sz="4000" b="1" i="1" u="sng" dirty="0" smtClean="0"/>
            </a:br>
            <a:r>
              <a:rPr lang="en-US" sz="4000" b="1" i="1" u="sng" dirty="0" smtClean="0"/>
              <a:t/>
            </a:r>
            <a:br>
              <a:rPr lang="en-US" sz="4000" b="1" i="1" u="sng" dirty="0" smtClean="0"/>
            </a:br>
            <a:endParaRPr lang="el-GR" sz="4000" b="1" i="1" u="sng" dirty="0"/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ΧΕΝ ΘΕΣΣΑΛΟΝΙΚΗΣ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ΤΟΠΙΚΟ ΚΕΝΤΡΟ ΚΕΝΤΡΟΥ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Μητροπόλεως 18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Θεσσαλονίκη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Τηλ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2310 27614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442913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/>
              <a:t>Στις ομάδες γίνεται ανάλυση </a:t>
            </a:r>
            <a:r>
              <a:rPr lang="el-GR" sz="2400" dirty="0"/>
              <a:t>θεμάτων </a:t>
            </a:r>
            <a:r>
              <a:rPr lang="el-GR" sz="2400" dirty="0" smtClean="0"/>
              <a:t>επικοινωνίας, αυτογνωσίας </a:t>
            </a:r>
            <a:r>
              <a:rPr lang="el-GR" sz="2400" dirty="0"/>
              <a:t>και αυτοεκτίμησης. Ερμηνεία της ανθρώπινης συμπεριφοράς. Βιωματικές ασκήσεις και ασκήσεις ενίσχυσης της αυτοεκτίμησης.  Τις ομάδες </a:t>
            </a:r>
            <a:r>
              <a:rPr lang="el-GR" sz="2400" dirty="0" smtClean="0"/>
              <a:t>συντονίζει έμπειρη ψυχολόγος</a:t>
            </a:r>
            <a:r>
              <a:rPr lang="en-US" sz="2400" dirty="0" smtClean="0"/>
              <a:t>.</a:t>
            </a:r>
            <a:endParaRPr lang="el-GR" sz="2200" i="1" dirty="0" smtClean="0"/>
          </a:p>
        </p:txBody>
      </p:sp>
      <p:sp>
        <p:nvSpPr>
          <p:cNvPr id="2050" name="AutoShape 2" descr="Νέα Τμήματα 2021-2022: Εκπαίδευση στην Εσωτέρα Ψυχολογία και τον  Αποκρυφιστικό Διαλογισμό - Ο ήχος της ψυχή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Νέα Τμήματα 2021-2022: Εκπαίδευση στην Εσωτέρα Ψυχολογία και τον  Αποκρυφιστικό Διαλογισμό - Ο ήχος της ψυχή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" name="Picture 2" descr="Τι είναι η Συμβουλευτική Ψυχολογία και πώς λειτουργεί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5646223" cy="2371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 Ομάδες “Ψυχολογίας”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Τμήματα “Ψυχολογίας”  </dc:title>
  <dc:creator>ΧΕΝ</dc:creator>
  <cp:lastModifiedBy>ΧΕΝ</cp:lastModifiedBy>
  <cp:revision>4</cp:revision>
  <dcterms:created xsi:type="dcterms:W3CDTF">2024-10-01T08:48:43Z</dcterms:created>
  <dcterms:modified xsi:type="dcterms:W3CDTF">2024-10-01T08:51:28Z</dcterms:modified>
</cp:coreProperties>
</file>